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56" r:id="rId3"/>
    <p:sldId id="257" r:id="rId4"/>
    <p:sldId id="258" r:id="rId5"/>
    <p:sldId id="260" r:id="rId6"/>
    <p:sldId id="261" r:id="rId7"/>
    <p:sldId id="263" r:id="rId8"/>
    <p:sldId id="264" r:id="rId9"/>
    <p:sldId id="267" r:id="rId10"/>
    <p:sldId id="268" r:id="rId11"/>
    <p:sldId id="277" r:id="rId12"/>
    <p:sldId id="273" r:id="rId13"/>
    <p:sldId id="271" r:id="rId14"/>
    <p:sldId id="276" r:id="rId15"/>
    <p:sldId id="269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FF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D8BF0F-D72A-4BC9-BD6E-C9C78333C1E4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43DD64-7512-457D-97DD-E8F89EFCB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3DD64-7512-457D-97DD-E8F89EFCBBF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3DD64-7512-457D-97DD-E8F89EFCBBF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adh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0968" y="228600"/>
            <a:ext cx="792963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সকলকে শুভেচ্ছা </a:t>
            </a:r>
            <a:endParaRPr lang="en-US" sz="115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2505670"/>
            <a:ext cx="678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তোমরা পাঠ্যাংশটি নিরবে পড়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81000" y="1524000"/>
            <a:ext cx="8229600" cy="4876800"/>
            <a:chOff x="0" y="838200"/>
            <a:chExt cx="8229600" cy="3962400"/>
          </a:xfrm>
        </p:grpSpPr>
        <p:pic>
          <p:nvPicPr>
            <p:cNvPr id="2048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352800" y="838200"/>
              <a:ext cx="4876800" cy="396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48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838200"/>
              <a:ext cx="3352800" cy="381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6" name="TextBox 5"/>
          <p:cNvSpPr txBox="1"/>
          <p:nvPr/>
        </p:nvSpPr>
        <p:spPr>
          <a:xfrm>
            <a:off x="457200" y="381000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নিচের ছবি গুলোর মধ্যে কি কি সামাজিক পরিবেশের উপাদান রয়েছে লিখ 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9978" y="304800"/>
            <a:ext cx="79544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এবার তোমরা তোমাদের লেখার সাথে মিলিয়ে নাও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24400" y="1371600"/>
            <a:ext cx="32766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bn-BD" sz="54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Photo06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990600"/>
            <a:ext cx="3962400" cy="2505456"/>
          </a:xfrm>
          <a:prstGeom prst="rect">
            <a:avLst/>
          </a:prstGeom>
        </p:spPr>
      </p:pic>
      <p:pic>
        <p:nvPicPr>
          <p:cNvPr id="6" name="Picture 5" descr="Photo074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3886200"/>
            <a:ext cx="4191000" cy="2514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00600" y="4114800"/>
            <a:ext cx="32766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রাস্তা</a:t>
            </a:r>
            <a:endParaRPr lang="bn-BD" sz="54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01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4953000" cy="35804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5000" y="2438400"/>
            <a:ext cx="281038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ঘরবাড়ি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3200" y="533400"/>
            <a:ext cx="9010800" cy="58477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তোমাদের দেখা ৫ টি সামাজিক পরিবেশের উপাদানের নাম লিখে আনবে</a:t>
            </a:r>
            <a:endParaRPr lang="en-US" sz="3200" dirty="0"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838200" y="1524000"/>
          <a:ext cx="7620000" cy="48869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9750"/>
                <a:gridCol w="5810250"/>
              </a:tblGrid>
              <a:tr h="814493">
                <a:tc>
                  <a:txBody>
                    <a:bodyPr/>
                    <a:lstStyle/>
                    <a:p>
                      <a:r>
                        <a:rPr lang="bn-BD" dirty="0" smtClean="0"/>
                        <a:t>ক্রমিক নং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               উপাদানের নাম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81449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1449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1449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1449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BD" dirty="0" smtClean="0"/>
                    </a:p>
                  </a:txBody>
                  <a:tcPr/>
                </a:tc>
              </a:tr>
              <a:tr h="81449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BD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762000" y="1524000"/>
            <a:ext cx="7620000" cy="4953000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asmine Flow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81000"/>
            <a:ext cx="8153400" cy="6172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381000"/>
            <a:ext cx="8153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dirty="0" smtClean="0"/>
              <a:t> </a:t>
            </a:r>
            <a:r>
              <a:rPr lang="bn-BD" sz="16600" dirty="0" smtClean="0">
                <a:solidFill>
                  <a:srgbClr val="FF66CC"/>
                </a:solidFill>
              </a:rPr>
              <a:t>ধন্যবাদ</a:t>
            </a:r>
            <a:endParaRPr lang="en-US" sz="16600" dirty="0">
              <a:solidFill>
                <a:srgbClr val="FF66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762000"/>
            <a:ext cx="7162800" cy="5334000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6000" dirty="0" smtClean="0">
                <a:latin typeface="NikoshBAN" pitchFamily="2" charset="0"/>
                <a:cs typeface="NikoshBAN" pitchFamily="2" charset="0"/>
              </a:rPr>
            </a:br>
            <a:r>
              <a:rPr lang="bn-BD" sz="60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6000" dirty="0" smtClean="0">
                <a:latin typeface="NikoshBAN" pitchFamily="2" charset="0"/>
                <a:cs typeface="NikoshBAN" pitchFamily="2" charset="0"/>
              </a:rPr>
            </a:b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মাহফুজা বেগম</a:t>
            </a:r>
            <a:br>
              <a:rPr lang="bn-BD" sz="6000" dirty="0" smtClean="0">
                <a:latin typeface="NikoshBAN" pitchFamily="2" charset="0"/>
                <a:cs typeface="NikoshBAN" pitchFamily="2" charset="0"/>
              </a:rPr>
            </a:b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কল্লোল দাশ</a:t>
            </a:r>
            <a:br>
              <a:rPr lang="bn-BD" sz="6000" dirty="0" smtClean="0">
                <a:latin typeface="NikoshBAN" pitchFamily="2" charset="0"/>
                <a:cs typeface="NikoshBAN" pitchFamily="2" charset="0"/>
              </a:rPr>
            </a:b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সাধন চাকমা</a:t>
            </a:r>
            <a:br>
              <a:rPr lang="bn-BD" sz="6000" dirty="0" smtClean="0">
                <a:latin typeface="NikoshBAN" pitchFamily="2" charset="0"/>
                <a:cs typeface="NikoshBAN" pitchFamily="2" charset="0"/>
              </a:rPr>
            </a:b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গোপাল দে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5600" y="685800"/>
            <a:ext cx="355417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দল নং ৪ 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87112" y="1676400"/>
            <a:ext cx="2651688" cy="92333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শিক্ষকবৃন্দ </a:t>
            </a:r>
            <a:endParaRPr lang="en-US" sz="5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554534"/>
            <a:ext cx="7391400" cy="575542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endParaRPr lang="bn-BD" sz="60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60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তৃতীয়</a:t>
            </a:r>
            <a:r>
              <a:rPr lang="bn-BD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endParaRPr lang="bn-BD" sz="60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বাংলাদেশ ও বিশ্বপরিচয়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5417"/>
            <a:ext cx="9144000" cy="686341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শিখন ফলঃ </a:t>
            </a:r>
          </a:p>
          <a:p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                           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সামাজিক পরিবেশ কী বলতে পারবে।</a:t>
            </a:r>
          </a:p>
          <a:p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সামাজিক পরিবেশের উপাদান গুলোর নাম বলতে পারবে।</a:t>
            </a:r>
          </a:p>
          <a:p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সামাজিক পরিবেশ কী এবং এর উপাদান গুলোর নাম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লিখতে পারবে।</a:t>
            </a:r>
          </a:p>
          <a:p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Elbow Connector 3"/>
          <p:cNvCxnSpPr/>
          <p:nvPr/>
        </p:nvCxnSpPr>
        <p:spPr>
          <a:xfrm>
            <a:off x="1752600" y="1371600"/>
            <a:ext cx="1219200" cy="10668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lowchart: Connector 9"/>
          <p:cNvSpPr/>
          <p:nvPr/>
        </p:nvSpPr>
        <p:spPr>
          <a:xfrm>
            <a:off x="3200400" y="2438400"/>
            <a:ext cx="152400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/>
          <p:cNvSpPr/>
          <p:nvPr/>
        </p:nvSpPr>
        <p:spPr>
          <a:xfrm>
            <a:off x="990600" y="3505200"/>
            <a:ext cx="152400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/>
          <p:cNvSpPr/>
          <p:nvPr/>
        </p:nvSpPr>
        <p:spPr>
          <a:xfrm>
            <a:off x="990600" y="4419600"/>
            <a:ext cx="152400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38400" y="1447800"/>
            <a:ext cx="45608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FF"/>
                </a:solidFill>
              </a:rPr>
              <a:t>এসো আমরা একটা ভিডিও দেখি</a:t>
            </a:r>
            <a:endParaRPr lang="en-US" sz="3200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13460" cy="72019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bn-BD" sz="6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6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 শিরোনাম </a:t>
            </a:r>
          </a:p>
          <a:p>
            <a:pPr algn="ctr"/>
            <a:r>
              <a:rPr lang="bn-BD" sz="88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সামাজিক পরিবেশ</a:t>
            </a:r>
          </a:p>
          <a:p>
            <a:pPr algn="ctr"/>
            <a:endParaRPr lang="bn-BD" sz="8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8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953" y="1447800"/>
            <a:ext cx="7868094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048000" y="838200"/>
            <a:ext cx="37994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এসো আমরা একটা ছবি দেখি</a:t>
            </a:r>
            <a:endParaRPr lang="en-US" sz="3200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838200"/>
            <a:ext cx="7924800" cy="5679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33400" y="600670"/>
            <a:ext cx="838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মানুষের তৈরি উপাদান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7269" y="2286000"/>
            <a:ext cx="11801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গাড়ি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67200" y="2362200"/>
            <a:ext cx="1600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86200" y="358140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ঘরবাড়ি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1200" y="41148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রাস্তা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849154"/>
            <a:ext cx="8305800" cy="517064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   </a:t>
            </a:r>
          </a:p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  মানুষ যা কিছু তৈরী করেছে </a:t>
            </a:r>
          </a:p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      সে সব নিয়ে আমাদের </a:t>
            </a:r>
          </a:p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       সামাজিক পরিবেশ ।</a:t>
            </a:r>
          </a:p>
          <a:p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127</Words>
  <Application>Microsoft Office PowerPoint</Application>
  <PresentationFormat>On-screen Show (4:3)</PresentationFormat>
  <Paragraphs>50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Aspect</vt:lpstr>
      <vt:lpstr>Slide 1</vt:lpstr>
      <vt:lpstr>  মাহফুজা বেগম কল্লোল দাশ সাধন চাকমা গোপাল দে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PTI</cp:lastModifiedBy>
  <cp:revision>47</cp:revision>
  <dcterms:created xsi:type="dcterms:W3CDTF">2006-08-16T00:00:00Z</dcterms:created>
  <dcterms:modified xsi:type="dcterms:W3CDTF">2013-04-16T08:17:53Z</dcterms:modified>
</cp:coreProperties>
</file>